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5A0E-2183-4D83-8527-AEF98C0D1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C55C7-4CF4-40B2-A7B0-313B3F13A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A073F-66F7-4E8C-91DE-31595391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FD2F6-862F-4C8C-AE95-B43ED081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EC487-FFD7-4189-9BB2-23A0C74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34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6E2A-4C3D-42AC-AAC7-8A07E8BE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8DC50-CB68-4B62-B234-3149652F0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4085C-1BD8-4406-B681-61EBA05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386A-B678-42FC-A20E-C300CFD6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D80DC-2630-4D03-AD3C-22CA12A9B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71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F04C9-B6F8-4774-A054-6E56FECB8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B21F9-0623-4884-818A-F888DE7D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B75F-9949-4003-9250-1FF31608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FCCCF-F35B-4DF7-9669-1EFB07BC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9F32E-5C39-473B-99A5-5C9B3701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42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C32A-F781-4159-A5F7-C06BDE5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7998-225D-4DA2-810D-EEA3FCAE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72AA-C0E8-4158-B0AE-64D41D00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92A7-CD0E-49F6-B3B9-DD2ECD9F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5A826-C89D-4CA9-B955-813154D8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92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9187-BB1D-40FC-B089-2F8028DC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F30CA-54F9-460F-A64A-D3BD6552C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8633A-39C8-4BAE-AED8-013695FB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6A24-01EE-4DEA-8F61-9C13FCB9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9A04C-364F-472C-806D-B4B0C820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39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3E67-9D8A-4BB5-90C0-4A6E6B2C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48BB3-938A-45D1-AF1E-95ACCBDCF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6C67B-0006-41CC-88DF-F04454742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3C309-631A-4D45-B319-5CBBC56E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29A8D-ED25-459F-93A8-5AAF3641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C5A57-44EE-4892-848C-E20E2AE4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97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D7DE-F839-409A-9DD2-E4A7A783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1B069-928B-497A-9385-3E30D75E5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865E1-D22F-4400-A018-AA42D2180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07820-BCB2-42CA-877C-CFA57F945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6D4AD-0D26-4433-AB05-C024C2076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A92C0-3DED-447E-8523-E27BBBCD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94E96-0EA0-44D5-9A2B-70596CFB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519D3-B2C4-4BE3-84DB-4E6909C4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51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9199-D5BF-4AF7-B637-5CBE1216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4638C-1DB7-4F3C-9638-856A0BB8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B20A-987F-4EAC-A95A-F2ED743F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CB096-034B-4F2F-8BCA-F29C05C3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27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B8AEC-245F-4E86-86EB-227224AF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EED4E-491E-45BF-89DC-D340F7FE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9EE39-F088-4CFA-924F-02EF6999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62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31CB-6D30-4917-86AC-8D107E98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6160D-953D-4884-9308-B4607A36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B415E-4447-4340-A711-866269486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551C8-FB8E-46A1-9807-825A5BCC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80941-D8FA-4C75-8A9E-3909369E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F8585-C57A-49E5-934B-3CBA9780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55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437D-E7A5-4FEF-9D6C-905D7C33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EC101-6CF1-470E-A386-FC6ECC33A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F8161-CFE3-46C1-8528-69689EC14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919B9-3902-4423-AEAD-3E22E9EA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E0DF-D123-488B-8A3D-ADF281D8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09940-CEF9-4B72-9B3C-BF53A729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56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281AE-FC63-480A-B5A8-258C7911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79C04-29A2-492A-96EC-961ACCF56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81666-9645-444B-A229-2F3D6CF03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BC1D7-1D86-4105-85E5-E436D9D3A0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D00EA-EF2D-4AF0-9A7E-EF3FAABCA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472BA-3131-47FE-8BCF-7B9635475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E7A1E-F63F-4ACF-9B19-0A3F6CEA4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66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FAE74-03AA-44E1-94E9-34519663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838450"/>
            <a:ext cx="46958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765DC-23A1-47FE-89AE-5F765CC5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85812"/>
            <a:ext cx="89344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0DE65-443C-4098-81D6-89EE82EE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19150"/>
            <a:ext cx="89249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0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8AF95-0A54-47B4-B623-B6195B87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04862"/>
            <a:ext cx="89058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B07C8-52E1-455E-ABBA-7CFF8D34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09625"/>
            <a:ext cx="89439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8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0EDF0-88D5-4FDA-A626-44CDB134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90575"/>
            <a:ext cx="88963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7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3F023-2572-46E5-AFCE-2D87C873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71525"/>
            <a:ext cx="89154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B9110-ECFA-4D98-BBE0-B0373994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23912"/>
            <a:ext cx="89058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2D745-2B14-41F7-83FC-588DF986B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76287"/>
            <a:ext cx="89058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2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F21C0-B97E-4C78-8136-357C97D4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57237"/>
            <a:ext cx="88963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1A4A6-7BB1-4537-8B9F-AD142C3F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800100"/>
            <a:ext cx="88582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8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69626-835F-4693-904A-91474A76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66762"/>
            <a:ext cx="88963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2B0B3-7D17-47C3-A52A-00362C78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23912"/>
            <a:ext cx="8867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99F9A9-E74D-4F05-9062-D14EF5BC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85812"/>
            <a:ext cx="8953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3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95620-899A-42CD-B0EE-C8715FD2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814387"/>
            <a:ext cx="88487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12CCB-FC5F-4252-AE04-0C709CF2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23912"/>
            <a:ext cx="88773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28358-6DC5-4E01-84B3-263DE3D4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19150"/>
            <a:ext cx="89344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F80A1-D21E-474B-AD4B-FED376F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71525"/>
            <a:ext cx="89344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7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43C44-DE99-4303-8819-CF17E0A1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66762"/>
            <a:ext cx="89154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5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19DAF-D4DE-4285-BC5A-F47D0202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762000"/>
            <a:ext cx="8858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6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C33CA-E539-4D94-812F-9ABF5FCA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85812"/>
            <a:ext cx="89344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542E2-235F-4205-89A1-60D11451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66787"/>
            <a:ext cx="97536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4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B35AB-DEC8-400E-ABE1-3341A37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81050"/>
            <a:ext cx="8886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0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8FB33-5C72-4E7D-8909-F1627AD8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4400"/>
            <a:ext cx="9753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67C37-27F6-4E70-AE8C-1B3950AD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814387"/>
            <a:ext cx="88582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8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234CA-1F34-4522-BB16-9B65A884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66762"/>
            <a:ext cx="88868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F9B47-5734-4F28-8593-AB732B18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81075"/>
            <a:ext cx="9744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5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7E2EF-C9C2-4B4E-9C99-C521EA2B8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62025"/>
            <a:ext cx="97345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96389-2F61-409D-9FF0-05DF58A7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09650"/>
            <a:ext cx="9753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631F8-C14F-4AC2-ACD5-59266576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42950"/>
            <a:ext cx="88963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15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2020-12-13T11:11:10Z</dcterms:created>
  <dcterms:modified xsi:type="dcterms:W3CDTF">2020-12-13T11:12:29Z</dcterms:modified>
</cp:coreProperties>
</file>